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02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24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730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704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0763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90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593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44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2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674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42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25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6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37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54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65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5DA95-F4D6-4C8C-AEDA-EEBE1E455B5C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5A3DA44-1BE4-4246-A03E-73CE5D2BB7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36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4F1DE-F9B2-4274-8B84-4944AC417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379" y="2885245"/>
            <a:ext cx="8214940" cy="279646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cs-CZ" sz="9000" b="1" dirty="0"/>
              <a:t>Domácí zvířata a  jejich mláďata</a:t>
            </a:r>
          </a:p>
        </p:txBody>
      </p:sp>
    </p:spTree>
    <p:extLst>
      <p:ext uri="{BB962C8B-B14F-4D97-AF65-F5344CB8AC3E}">
        <p14:creationId xmlns:p14="http://schemas.microsoft.com/office/powerpoint/2010/main" val="3137814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5FD5C7-1937-4BF1-8C1C-E6E2E0D7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Ovce, beran                   Jehně 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BD29E60-5355-49FB-9075-6F69D70D86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3783" y="4499695"/>
            <a:ext cx="4183062" cy="2176610"/>
          </a:xfr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0B55491-E60A-4146-8A5E-304568A077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39666" y="1695200"/>
            <a:ext cx="3914645" cy="2776951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1F6500A-64E5-4DED-A8EF-9B94A91B3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5" t="5631" r="31957" b="11986"/>
          <a:stretch/>
        </p:blipFill>
        <p:spPr>
          <a:xfrm>
            <a:off x="597862" y="1643975"/>
            <a:ext cx="2797091" cy="2519464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1D67F80-7AC3-4B6E-8714-F918D4912C4F}"/>
              </a:ext>
            </a:extLst>
          </p:cNvPr>
          <p:cNvCxnSpPr>
            <a:cxnSpLocks/>
          </p:cNvCxnSpPr>
          <p:nvPr/>
        </p:nvCxnSpPr>
        <p:spPr>
          <a:xfrm>
            <a:off x="3781887" y="1270000"/>
            <a:ext cx="0" cy="30623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908CB8FD-78AC-4740-84B4-38E0B8874BAD}"/>
              </a:ext>
            </a:extLst>
          </p:cNvPr>
          <p:cNvCxnSpPr/>
          <p:nvPr/>
        </p:nvCxnSpPr>
        <p:spPr>
          <a:xfrm flipH="1">
            <a:off x="1828800" y="1235413"/>
            <a:ext cx="167607" cy="3004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05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B23B4-2433-4B5D-9E5F-6CFC2C4C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958963"/>
            <a:ext cx="8972693" cy="810827"/>
          </a:xfrm>
        </p:spPr>
        <p:txBody>
          <a:bodyPr>
            <a:noAutofit/>
          </a:bodyPr>
          <a:lstStyle/>
          <a:p>
            <a:pPr algn="just"/>
            <a:r>
              <a:rPr lang="cs-CZ" sz="3500" dirty="0"/>
              <a:t>Kočka, kocour domácí               Kotě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ADA1F18-C75C-4EBB-9FA7-21C6E0C39A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7560" y="2271022"/>
            <a:ext cx="4183062" cy="3145662"/>
          </a:xfrm>
        </p:spPr>
      </p:pic>
      <p:pic>
        <p:nvPicPr>
          <p:cNvPr id="1026" name="Picture 2" descr="Koťata - Zoohit magazín, dočtěte se vše o kočkách">
            <a:extLst>
              <a:ext uri="{FF2B5EF4-FFF2-40B4-BE49-F238E27FC236}">
                <a16:creationId xmlns:a16="http://schemas.microsoft.com/office/drawing/2014/main" id="{319934FE-82ED-454D-8DFF-9D3981BE58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78" y="2932061"/>
            <a:ext cx="3726935" cy="248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131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E2928-1CDD-4A69-AD7B-EA0955CD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Pes, fena                        Štěně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499E78FB-A20C-4E82-B5CA-8EA7EC3F8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9175" y="2342236"/>
            <a:ext cx="4009744" cy="3305175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8D5DD02-8F0C-4C54-88BF-381D57601C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b="10630"/>
          <a:stretch/>
        </p:blipFill>
        <p:spPr>
          <a:xfrm>
            <a:off x="5636003" y="2169267"/>
            <a:ext cx="2713871" cy="3651115"/>
          </a:xfrm>
        </p:spPr>
      </p:pic>
    </p:spTree>
    <p:extLst>
      <p:ext uri="{BB962C8B-B14F-4D97-AF65-F5344CB8AC3E}">
        <p14:creationId xmlns:p14="http://schemas.microsoft.com/office/powerpoint/2010/main" val="2470012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015BE-5AD3-48B7-BD13-DF8E290D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031653" cy="1320800"/>
          </a:xfrm>
        </p:spPr>
        <p:txBody>
          <a:bodyPr/>
          <a:lstStyle/>
          <a:p>
            <a:r>
              <a:rPr lang="cs-CZ" dirty="0"/>
              <a:t>   Husa, houser                   Housata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A411BB7-2490-4128-BF94-4AEF569283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346" t="5" r="17133" b="-5"/>
          <a:stretch/>
        </p:blipFill>
        <p:spPr>
          <a:xfrm>
            <a:off x="726866" y="2501850"/>
            <a:ext cx="3837359" cy="3189247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id="{3C572025-CE2F-49F8-981C-EE3DA245B4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87765" y="2712888"/>
            <a:ext cx="4186237" cy="2767173"/>
          </a:xfr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F130307-C5C3-4D83-96DB-A74A5F0DB367}"/>
              </a:ext>
            </a:extLst>
          </p:cNvPr>
          <p:cNvCxnSpPr/>
          <p:nvPr/>
        </p:nvCxnSpPr>
        <p:spPr>
          <a:xfrm flipH="1">
            <a:off x="1254868" y="1270000"/>
            <a:ext cx="184826" cy="1035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E1B463F-BE4C-4257-84D7-EBB9C12177A0}"/>
              </a:ext>
            </a:extLst>
          </p:cNvPr>
          <p:cNvCxnSpPr>
            <a:cxnSpLocks/>
          </p:cNvCxnSpPr>
          <p:nvPr/>
        </p:nvCxnSpPr>
        <p:spPr>
          <a:xfrm>
            <a:off x="2645546" y="1270000"/>
            <a:ext cx="1" cy="1035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293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085266-78D1-4114-BB9A-97A26F59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Kohout, slepice                  Kuře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979BDA7-A3D3-40F7-840A-771829A3FA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1018" y="2239310"/>
            <a:ext cx="4184650" cy="2917812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AD383A5F-8D57-4A2A-91A7-587400DB9C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20661" b="21896"/>
          <a:stretch/>
        </p:blipFill>
        <p:spPr>
          <a:xfrm>
            <a:off x="5306366" y="2203635"/>
            <a:ext cx="4203712" cy="2414726"/>
          </a:xfr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D4711A95-08D9-44C0-8BD0-685568E0E688}"/>
              </a:ext>
            </a:extLst>
          </p:cNvPr>
          <p:cNvCxnSpPr>
            <a:cxnSpLocks/>
          </p:cNvCxnSpPr>
          <p:nvPr/>
        </p:nvCxnSpPr>
        <p:spPr>
          <a:xfrm>
            <a:off x="1997476" y="1207363"/>
            <a:ext cx="1056442" cy="14736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64266AE-F748-4F0C-8AEB-E9D9632414DC}"/>
              </a:ext>
            </a:extLst>
          </p:cNvPr>
          <p:cNvCxnSpPr/>
          <p:nvPr/>
        </p:nvCxnSpPr>
        <p:spPr>
          <a:xfrm flipH="1">
            <a:off x="2112885" y="1162975"/>
            <a:ext cx="805113" cy="1890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93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BC4A3-643D-4571-A78D-8430809B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Kachna, kačer             Kachňata                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77817C0-B9E7-4468-9705-485664A7A3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4856" y="2308428"/>
            <a:ext cx="3544770" cy="3544770"/>
          </a:xfrm>
        </p:spPr>
      </p:pic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1778BA87-0741-4A48-BC93-A328586F1C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6360" y="2432180"/>
            <a:ext cx="4569380" cy="3046253"/>
          </a:xfr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EB568E7-9940-4901-A8B2-BA5241C80F68}"/>
              </a:ext>
            </a:extLst>
          </p:cNvPr>
          <p:cNvCxnSpPr>
            <a:cxnSpLocks/>
          </p:cNvCxnSpPr>
          <p:nvPr/>
        </p:nvCxnSpPr>
        <p:spPr>
          <a:xfrm>
            <a:off x="1384917" y="1270000"/>
            <a:ext cx="115409" cy="1588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5942A33A-A515-4860-BD70-D0FF3503B483}"/>
              </a:ext>
            </a:extLst>
          </p:cNvPr>
          <p:cNvCxnSpPr>
            <a:cxnSpLocks/>
          </p:cNvCxnSpPr>
          <p:nvPr/>
        </p:nvCxnSpPr>
        <p:spPr>
          <a:xfrm>
            <a:off x="3062796" y="1270000"/>
            <a:ext cx="150921" cy="1588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1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68E3A4-2EC9-443A-86D7-DE1D5DB0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Kůň, kobyla                   Hříbě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767B2ED-A185-4731-85FF-F5A0DCFDA0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6105" y="2286000"/>
            <a:ext cx="4516454" cy="3217973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9A633B5-7200-4969-B5A9-D87EC555A8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9352" y="2286000"/>
            <a:ext cx="4184650" cy="3143137"/>
          </a:xfrm>
        </p:spPr>
      </p:pic>
    </p:spTree>
    <p:extLst>
      <p:ext uri="{BB962C8B-B14F-4D97-AF65-F5344CB8AC3E}">
        <p14:creationId xmlns:p14="http://schemas.microsoft.com/office/powerpoint/2010/main" val="593025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53416-1068-44A8-AD8B-7911B56F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Býk, kráva                             Tele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8236B39-D08F-4582-9281-AA204FABE2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884" t="-2414" r="14188" b="2414"/>
          <a:stretch/>
        </p:blipFill>
        <p:spPr>
          <a:xfrm>
            <a:off x="238398" y="2084393"/>
            <a:ext cx="2791838" cy="2417068"/>
          </a:xfrm>
        </p:spPr>
      </p:pic>
      <p:pic>
        <p:nvPicPr>
          <p:cNvPr id="16" name="Zástupný obsah 15">
            <a:extLst>
              <a:ext uri="{FF2B5EF4-FFF2-40B4-BE49-F238E27FC236}">
                <a16:creationId xmlns:a16="http://schemas.microsoft.com/office/drawing/2014/main" id="{42A0DB1F-ECCC-4218-99EC-96B8CD5E0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8819"/>
          <a:stretch/>
        </p:blipFill>
        <p:spPr>
          <a:xfrm>
            <a:off x="5709834" y="1930400"/>
            <a:ext cx="3544735" cy="2497952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03C1D7-0F2C-4402-AB97-60A77BA83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24" r="32726"/>
          <a:stretch/>
        </p:blipFill>
        <p:spPr>
          <a:xfrm>
            <a:off x="2917996" y="3488877"/>
            <a:ext cx="2337882" cy="3190272"/>
          </a:xfrm>
          <a:prstGeom prst="rect">
            <a:avLst/>
          </a:prstGeo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8FBED35-CF2B-4CE3-B36F-528A69A49790}"/>
              </a:ext>
            </a:extLst>
          </p:cNvPr>
          <p:cNvCxnSpPr>
            <a:cxnSpLocks/>
          </p:cNvCxnSpPr>
          <p:nvPr/>
        </p:nvCxnSpPr>
        <p:spPr>
          <a:xfrm flipH="1">
            <a:off x="972766" y="1270000"/>
            <a:ext cx="1" cy="8143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E636E27-9499-4FC7-9096-C09301A53F40}"/>
              </a:ext>
            </a:extLst>
          </p:cNvPr>
          <p:cNvCxnSpPr>
            <a:cxnSpLocks/>
          </p:cNvCxnSpPr>
          <p:nvPr/>
        </p:nvCxnSpPr>
        <p:spPr>
          <a:xfrm>
            <a:off x="2917996" y="1270000"/>
            <a:ext cx="1032567" cy="20648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78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13617-9A14-4049-BACF-576C1872A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Koza, kozel                               Kůzle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E577AA6-DCED-49B5-A507-47941D7089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9967" y="1531566"/>
            <a:ext cx="2191023" cy="3147905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2C0E4E5E-8EA3-4C9C-A904-39AE36419B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14671" y="1420238"/>
            <a:ext cx="3131675" cy="4697514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99D67C-1EA6-48AF-9DE6-3166555A7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23" r="15804"/>
          <a:stretch/>
        </p:blipFill>
        <p:spPr>
          <a:xfrm>
            <a:off x="2709292" y="3219220"/>
            <a:ext cx="2886705" cy="3221454"/>
          </a:xfrm>
          <a:prstGeom prst="rect">
            <a:avLst/>
          </a:prstGeo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5AF3315-B861-43B1-8BB5-06E2F168897C}"/>
              </a:ext>
            </a:extLst>
          </p:cNvPr>
          <p:cNvCxnSpPr/>
          <p:nvPr/>
        </p:nvCxnSpPr>
        <p:spPr>
          <a:xfrm>
            <a:off x="1166468" y="1109494"/>
            <a:ext cx="0" cy="321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BE992C34-F01E-4541-B1EA-CD70F4328E5E}"/>
              </a:ext>
            </a:extLst>
          </p:cNvPr>
          <p:cNvCxnSpPr>
            <a:cxnSpLocks/>
          </p:cNvCxnSpPr>
          <p:nvPr/>
        </p:nvCxnSpPr>
        <p:spPr>
          <a:xfrm>
            <a:off x="2530990" y="1099226"/>
            <a:ext cx="1366307" cy="2006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45988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</TotalTime>
  <Words>58</Words>
  <Application>Microsoft Office PowerPoint</Application>
  <PresentationFormat>Širokoúhlá obrazovka</PresentationFormat>
  <Paragraphs>10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Fazeta</vt:lpstr>
      <vt:lpstr>Domácí zvířata a  jejich mláďata</vt:lpstr>
      <vt:lpstr>Kočka, kocour domácí               Kotě</vt:lpstr>
      <vt:lpstr>    Pes, fena                        Štěně</vt:lpstr>
      <vt:lpstr>   Husa, houser                   Housata</vt:lpstr>
      <vt:lpstr>  Kohout, slepice                  Kuře</vt:lpstr>
      <vt:lpstr>  Kachna, kačer             Kachňata                 </vt:lpstr>
      <vt:lpstr>    Kůň, kobyla                   Hříbě</vt:lpstr>
      <vt:lpstr>Býk, kráva                             Tele</vt:lpstr>
      <vt:lpstr>Koza, kozel                               Kůzle          </vt:lpstr>
      <vt:lpstr>       Ovce, beran                   Jehně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Mláďata na jaře</dc:title>
  <dc:creator>Klára KYVALOVÁ</dc:creator>
  <cp:lastModifiedBy>Klára KYVALOVÁ</cp:lastModifiedBy>
  <cp:revision>7</cp:revision>
  <dcterms:created xsi:type="dcterms:W3CDTF">2021-03-22T20:19:57Z</dcterms:created>
  <dcterms:modified xsi:type="dcterms:W3CDTF">2021-03-22T21:37:12Z</dcterms:modified>
</cp:coreProperties>
</file>